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58" r:id="rId5"/>
    <p:sldId id="266" r:id="rId6"/>
    <p:sldId id="259" r:id="rId7"/>
    <p:sldId id="260" r:id="rId8"/>
    <p:sldId id="261" r:id="rId9"/>
    <p:sldId id="262" r:id="rId10"/>
    <p:sldId id="263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7"/>
    <p:restoredTop sz="94648"/>
  </p:normalViewPr>
  <p:slideViewPr>
    <p:cSldViewPr snapToGrid="0">
      <p:cViewPr varScale="1">
        <p:scale>
          <a:sx n="58" d="100"/>
          <a:sy n="58" d="100"/>
        </p:scale>
        <p:origin x="26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790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876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andy path between two hills leading to the ocean"/>
          <p:cNvSpPr>
            <a:spLocks noGrp="1"/>
          </p:cNvSpPr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2" name="Heron flying low over a beach with a short fence in the foreground"/>
          <p:cNvSpPr>
            <a:spLocks noGrp="1"/>
          </p:cNvSpPr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View of beach and sea from a grassy sand dune"/>
          <p:cNvSpPr>
            <a:spLocks noGrp="1"/>
          </p:cNvSpPr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iew of beach and sea from a grassy sand dune"/>
          <p:cNvSpPr>
            <a:spLocks noGrp="1"/>
          </p:cNvSpPr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eron flying low over a beach with a short fence in the foreground"/>
          <p:cNvSpPr>
            <a:spLocks noGrp="1"/>
          </p:cNvSpPr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andy path between two hills leading to the ocean"/>
          <p:cNvSpPr>
            <a:spLocks noGrp="1"/>
          </p:cNvSpPr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spcBef>
                <a:spcPts val="0"/>
              </a:spcBef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AlphaDat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AlphaDate</a:t>
            </a:r>
          </a:p>
        </p:txBody>
      </p:sp>
      <p:sp>
        <p:nvSpPr>
          <p:cNvPr id="138" name="https://github.com/joyOf/alpha-date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https://</a:t>
            </a:r>
            <a:r>
              <a:rPr dirty="0" err="1"/>
              <a:t>github.com</a:t>
            </a:r>
            <a:r>
              <a:rPr dirty="0"/>
              <a:t>/</a:t>
            </a:r>
            <a:r>
              <a:rPr dirty="0" err="1"/>
              <a:t>joyOf</a:t>
            </a:r>
            <a:r>
              <a:rPr dirty="0"/>
              <a:t>/alpha-date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E4CCCE-A3BC-0338-BA67-5C14540C912E}"/>
              </a:ext>
            </a:extLst>
          </p:cNvPr>
          <p:cNvSpPr txBox="1"/>
          <p:nvPr/>
        </p:nvSpPr>
        <p:spPr>
          <a:xfrm>
            <a:off x="7569741" y="11404600"/>
            <a:ext cx="9244518" cy="15978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Cotiubinschii Leonid</a:t>
            </a:r>
            <a:r>
              <a:rPr lang="en-US" dirty="0"/>
              <a:t> | </a:t>
            </a: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92126135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De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Demo</a:t>
            </a:r>
          </a:p>
        </p:txBody>
      </p:sp>
      <p:pic>
        <p:nvPicPr>
          <p:cNvPr id="171" name="Screen Recording 2025-01-28 at 09.29.28.mov" descr="Screen Recording 2025-01-28 at 09.29.28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788621" y="-1"/>
            <a:ext cx="6287558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50" fill="hold"/>
                                        <p:tgtEl>
                                          <p:spTgt spid="1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7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1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creenshot 2025-01-28 at 09.04.13.png" descr="Screenshot 2025-01-28 at 09.04.13.pn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xfrm>
            <a:off x="15277934" y="952500"/>
            <a:ext cx="5301093" cy="11468100"/>
          </a:xfrm>
          <a:prstGeom prst="rect">
            <a:avLst/>
          </a:prstGeom>
        </p:spPr>
      </p:pic>
      <p:sp>
        <p:nvSpPr>
          <p:cNvPr id="141" name="Find date ideas in a fast and easy wa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r>
              <a:t>Find date ideas in a fast and easy way</a:t>
            </a:r>
          </a:p>
        </p:txBody>
      </p:sp>
      <p:sp>
        <p:nvSpPr>
          <p:cNvPr id="142" name="Find date ideas using easy and familiar alphabet interface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614362" indent="-614362" algn="l" defTabSz="709930">
              <a:buSzPct val="125000"/>
              <a:buChar char="•"/>
              <a:defRPr sz="4644"/>
            </a:pPr>
            <a:r>
              <a:t>Find date ideas using easy and familiar alphabet interface</a:t>
            </a:r>
          </a:p>
          <a:p>
            <a:pPr marL="614362" indent="-614362" algn="l" defTabSz="709930">
              <a:buSzPct val="125000"/>
              <a:buChar char="•"/>
              <a:defRPr sz="4644"/>
            </a:pPr>
            <a:r>
              <a:t>Shuffle to get a new idea that starts with the letter you chose</a:t>
            </a:r>
          </a:p>
          <a:p>
            <a:pPr marL="614362" indent="-614362" algn="l" defTabSz="709930">
              <a:buSzPct val="125000"/>
              <a:buChar char="•"/>
              <a:defRPr sz="4644"/>
            </a:pPr>
            <a:r>
              <a:t>Surprise yourself with a random idea</a:t>
            </a:r>
          </a:p>
          <a:p>
            <a:pPr defTabSz="709930">
              <a:defRPr sz="4644"/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computer application&#10;&#10;AI-generated content may be incorrect.">
            <a:extLst>
              <a:ext uri="{FF2B5EF4-FFF2-40B4-BE49-F238E27FC236}">
                <a16:creationId xmlns:a16="http://schemas.microsoft.com/office/drawing/2014/main" id="{F203D93C-B939-2448-B29F-D65BA1580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5341" y="289938"/>
            <a:ext cx="15997213" cy="130915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8752B5-EBA3-E83C-CD6F-FEEA2CB70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629709" y="401444"/>
            <a:ext cx="21005800" cy="2286000"/>
          </a:xfrm>
        </p:spPr>
        <p:txBody>
          <a:bodyPr/>
          <a:lstStyle/>
          <a:p>
            <a:r>
              <a:rPr lang="en-US" dirty="0"/>
              <a:t>Diagram</a:t>
            </a:r>
          </a:p>
        </p:txBody>
      </p:sp>
    </p:spTree>
    <p:extLst>
      <p:ext uri="{BB962C8B-B14F-4D97-AF65-F5344CB8AC3E}">
        <p14:creationId xmlns:p14="http://schemas.microsoft.com/office/powerpoint/2010/main" val="127508289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chnolog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Technology</a:t>
            </a:r>
          </a:p>
        </p:txBody>
      </p:sp>
      <p:sp>
        <p:nvSpPr>
          <p:cNvPr id="145" name="This application is using a simple technology stack that consists of:…"/>
          <p:cNvSpPr txBox="1"/>
          <p:nvPr/>
        </p:nvSpPr>
        <p:spPr>
          <a:xfrm>
            <a:off x="2537409" y="4572759"/>
            <a:ext cx="20116084" cy="4570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This application is using a simple technology stack that consists of:</a:t>
            </a:r>
          </a:p>
          <a:p>
            <a:pPr marL="635000" indent="-635000">
              <a:buSzPct val="125000"/>
              <a:buChar char="•"/>
            </a:pPr>
            <a:r>
              <a:rPr dirty="0" err="1"/>
              <a:t>Next.js</a:t>
            </a:r>
            <a:r>
              <a:rPr dirty="0"/>
              <a:t> framework to handle the frontend with </a:t>
            </a:r>
            <a:r>
              <a:rPr dirty="0" err="1"/>
              <a:t>React</a:t>
            </a:r>
            <a:r>
              <a:rPr lang="en-US" dirty="0" err="1"/>
              <a:t>.js</a:t>
            </a:r>
            <a:r>
              <a:rPr dirty="0"/>
              <a:t> as well as fetch</a:t>
            </a:r>
            <a:br>
              <a:rPr dirty="0"/>
            </a:br>
            <a:r>
              <a:rPr dirty="0"/>
              <a:t>data. Node.js is required on order to run </a:t>
            </a:r>
            <a:r>
              <a:rPr dirty="0" err="1"/>
              <a:t>Next.js</a:t>
            </a:r>
            <a:endParaRPr dirty="0"/>
          </a:p>
          <a:p>
            <a:pPr marL="635000" indent="-635000">
              <a:buSzPct val="125000"/>
              <a:buChar char="•"/>
            </a:pPr>
            <a:r>
              <a:rPr dirty="0"/>
              <a:t>MongoDB to store data</a:t>
            </a:r>
            <a:r>
              <a:rPr lang="en-US" dirty="0"/>
              <a:t> and Mongoose as an ORM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8EEC-60CC-6DF0-9470-D933506D9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B92D3-BA00-14AE-8A88-720062FA918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Get a date idea, shuffle and surprise</a:t>
            </a:r>
          </a:p>
        </p:txBody>
      </p:sp>
    </p:spTree>
    <p:extLst>
      <p:ext uri="{BB962C8B-B14F-4D97-AF65-F5344CB8AC3E}">
        <p14:creationId xmlns:p14="http://schemas.microsoft.com/office/powerpoint/2010/main" val="383221870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ick a lett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Get a date idea</a:t>
            </a:r>
            <a:endParaRPr dirty="0"/>
          </a:p>
        </p:txBody>
      </p:sp>
      <p:sp>
        <p:nvSpPr>
          <p:cNvPr id="148" name="Pick a letter to get a date idea that starts with that letter.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Pick a letter to get a date idea that starts with that letter.</a:t>
            </a:r>
          </a:p>
        </p:txBody>
      </p:sp>
      <p:pic>
        <p:nvPicPr>
          <p:cNvPr id="149" name="Screenshot 2025-01-28 at 09.14.05.png" descr="Screenshot 2025-01-28 at 09.14.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6931" y="1765429"/>
            <a:ext cx="4901810" cy="3518235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Arrow"/>
          <p:cNvSpPr/>
          <p:nvPr/>
        </p:nvSpPr>
        <p:spPr>
          <a:xfrm rot="13500000">
            <a:off x="13642317" y="4777495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spcBef>
                <a:spcPts val="0"/>
              </a:spcBef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51" name="Screenshot 2025-01-28 at 09.15.10.png" descr="Screenshot 2025-01-28 at 09.15.1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38602" y="6084688"/>
            <a:ext cx="4901809" cy="34984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uff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Shuffle</a:t>
            </a:r>
          </a:p>
        </p:txBody>
      </p:sp>
      <p:sp>
        <p:nvSpPr>
          <p:cNvPr id="154" name="Click on the shuffle button to get a new idea that starts with chosen letter.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Click on the shuffle button to get a new idea that starts with chosen letter.</a:t>
            </a:r>
          </a:p>
        </p:txBody>
      </p:sp>
      <p:pic>
        <p:nvPicPr>
          <p:cNvPr id="155" name="Screenshot 2025-01-28 at 09.15.50.png" descr="Screenshot 2025-01-28 at 09.15.5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3290" y="2226975"/>
            <a:ext cx="4221675" cy="30009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Screenshot 2025-01-28 at 09.16.25.png" descr="Screenshot 2025-01-28 at 09.16.2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38207" y="4502435"/>
            <a:ext cx="4221676" cy="3330246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Arrow"/>
          <p:cNvSpPr/>
          <p:nvPr/>
        </p:nvSpPr>
        <p:spPr>
          <a:xfrm rot="13500000">
            <a:off x="20930393" y="6886510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4" indent="0" algn="ctr">
              <a:spcBef>
                <a:spcPts val="0"/>
              </a:spcBef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58" name="Screenshot 2025-01-28 at 09.17.16.png" descr="Screenshot 2025-01-28 at 09.17.16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3290" y="7382949"/>
            <a:ext cx="4221675" cy="40174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urpris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Surprise</a:t>
            </a:r>
          </a:p>
        </p:txBody>
      </p:sp>
      <p:sp>
        <p:nvSpPr>
          <p:cNvPr id="161" name="Not sure what to choose and want to get a suggestion? Click on the surprise button to get a random idea.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Not sure what to choose and want to get a suggestion? Click on the surprise button to get a random idea.</a:t>
            </a:r>
          </a:p>
        </p:txBody>
      </p:sp>
      <p:pic>
        <p:nvPicPr>
          <p:cNvPr id="162" name="Screenshot 2025-01-28 at 09.17.16.png" descr="Screenshot 2025-01-28 at 09.17.1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0019" y="1718749"/>
            <a:ext cx="4221676" cy="40174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Screenshot 2025-01-28 at 09.16.25.png" descr="Screenshot 2025-01-28 at 09.16.25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38207" y="4502435"/>
            <a:ext cx="4221676" cy="3330246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Arrow"/>
          <p:cNvSpPr/>
          <p:nvPr/>
        </p:nvSpPr>
        <p:spPr>
          <a:xfrm rot="13500000">
            <a:off x="21854568" y="6886509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4" indent="0" algn="ctr">
              <a:spcBef>
                <a:spcPts val="0"/>
              </a:spcBef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65" name="Screenshot 2025-01-28 at 09.18.13.png" descr="Screenshot 2025-01-28 at 09.18.13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60019" y="7374438"/>
            <a:ext cx="4221676" cy="40344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hanges compared to the propos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34694">
              <a:defRPr sz="9968"/>
            </a:lvl1pPr>
          </a:lstStyle>
          <a:p>
            <a:r>
              <a:rPr dirty="0"/>
              <a:t>Change</a:t>
            </a:r>
            <a:r>
              <a:rPr lang="en-US" dirty="0"/>
              <a:t>s</a:t>
            </a:r>
            <a:endParaRPr dirty="0"/>
          </a:p>
        </p:txBody>
      </p:sp>
      <p:sp>
        <p:nvSpPr>
          <p:cNvPr id="168" name="Next.js: Initially I thought I would write the applicaiton in pure HTML, CSS and JavaScript. Once I realised that I would need to create a lot of components from scratch as well as adding API/database calls, the codebase started to grow rapidly and wasn’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615950" indent="-615950" defTabSz="800735">
              <a:spcBef>
                <a:spcPts val="5700"/>
              </a:spcBef>
              <a:defRPr sz="4656"/>
            </a:pPr>
            <a:r>
              <a:rPr lang="en-US" dirty="0">
                <a:solidFill>
                  <a:schemeClr val="tx1"/>
                </a:solidFill>
              </a:rPr>
              <a:t>Functionality</a:t>
            </a:r>
          </a:p>
          <a:p>
            <a:pPr marL="1250950" lvl="1" indent="-615950" defTabSz="800735">
              <a:spcBef>
                <a:spcPts val="5700"/>
              </a:spcBef>
              <a:defRPr sz="4656"/>
            </a:pPr>
            <a:r>
              <a:rPr lang="en-US" dirty="0">
                <a:solidFill>
                  <a:schemeClr val="tx1"/>
                </a:solidFill>
              </a:rPr>
              <a:t>Instead of focusing on management of the ideas I decided to help find ideas, thus changed the functionality to focus on the alphabet picker and related functionalities.</a:t>
            </a:r>
          </a:p>
          <a:p>
            <a:pPr marL="615950" indent="-615950" defTabSz="800735">
              <a:spcBef>
                <a:spcPts val="5700"/>
              </a:spcBef>
              <a:defRPr sz="4656"/>
            </a:pPr>
            <a:r>
              <a:rPr lang="en-US" dirty="0">
                <a:solidFill>
                  <a:schemeClr val="tx1"/>
                </a:solidFill>
              </a:rPr>
              <a:t>Technology</a:t>
            </a:r>
          </a:p>
          <a:p>
            <a:pPr marL="1250950" lvl="1" indent="-615950" defTabSz="800735">
              <a:spcBef>
                <a:spcPts val="5700"/>
              </a:spcBef>
              <a:defRPr sz="4656"/>
            </a:pPr>
            <a:r>
              <a:rPr dirty="0" err="1">
                <a:solidFill>
                  <a:schemeClr val="accent1"/>
                </a:solidFill>
              </a:rPr>
              <a:t>Next.js</a:t>
            </a:r>
            <a:r>
              <a:rPr dirty="0">
                <a:solidFill>
                  <a:schemeClr val="accent1"/>
                </a:solidFill>
              </a:rPr>
              <a:t>:</a:t>
            </a:r>
            <a:r>
              <a:rPr dirty="0"/>
              <a:t> Initially I thought I would write the application in pure HTML, CSS and JavaScript. Once I realized that I would need to create a lot of components from scratch as well as adding API/database calls, the codebase started to grow rapidly and wasn’t very clean. </a:t>
            </a:r>
            <a:r>
              <a:rPr lang="en-US" dirty="0"/>
              <a:t>To</a:t>
            </a:r>
            <a:r>
              <a:rPr dirty="0"/>
              <a:t> be more </a:t>
            </a:r>
            <a:r>
              <a:rPr lang="en-US" dirty="0"/>
              <a:t>efficient,</a:t>
            </a:r>
            <a:r>
              <a:rPr dirty="0"/>
              <a:t> I opted for a library like </a:t>
            </a:r>
            <a:r>
              <a:rPr dirty="0" err="1"/>
              <a:t>Next.js</a:t>
            </a:r>
            <a:r>
              <a:rPr dirty="0"/>
              <a:t> that allows for building components with </a:t>
            </a:r>
            <a:r>
              <a:rPr dirty="0" err="1"/>
              <a:t>React.js</a:t>
            </a:r>
            <a:r>
              <a:rPr dirty="0"/>
              <a:t> as well as has tools to execute API calls.</a:t>
            </a:r>
          </a:p>
          <a:p>
            <a:pPr marL="1250950" lvl="1" indent="-615950" defTabSz="800735">
              <a:spcBef>
                <a:spcPts val="5700"/>
              </a:spcBef>
              <a:defRPr sz="4656"/>
            </a:pPr>
            <a:r>
              <a:rPr dirty="0"/>
              <a:t>For simplicity reasons I have decided to not write a web server in Go and move all the API calls in the full-stack app in </a:t>
            </a:r>
            <a:r>
              <a:rPr dirty="0" err="1"/>
              <a:t>Next.js</a:t>
            </a:r>
            <a:endParaRPr dirty="0"/>
          </a:p>
          <a:p>
            <a:pPr marL="1250950" lvl="1" indent="-615950" defTabSz="800735">
              <a:spcBef>
                <a:spcPts val="5700"/>
              </a:spcBef>
              <a:defRPr sz="4656"/>
            </a:pPr>
            <a:r>
              <a:rPr dirty="0">
                <a:solidFill>
                  <a:schemeClr val="accent1"/>
                </a:solidFill>
              </a:rPr>
              <a:t>MongoDB:</a:t>
            </a:r>
            <a:r>
              <a:rPr dirty="0"/>
              <a:t> My choice of the database has changed from SQLite to MongoDB because I don’t have multiple entities with complex relations. Additionally, MongoDB is quite simple to setup and use locally.</a:t>
            </a:r>
            <a:endParaRPr lang="en-US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358</Words>
  <Application>Microsoft Macintosh PowerPoint</Application>
  <PresentationFormat>Custom</PresentationFormat>
  <Paragraphs>28</Paragraphs>
  <Slides>10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Helvetica Neue</vt:lpstr>
      <vt:lpstr>Helvetica Neue Light</vt:lpstr>
      <vt:lpstr>Helvetica Neue Medium</vt:lpstr>
      <vt:lpstr>White</vt:lpstr>
      <vt:lpstr>AlphaDate</vt:lpstr>
      <vt:lpstr>Find date ideas in a fast and easy way</vt:lpstr>
      <vt:lpstr>Diagram</vt:lpstr>
      <vt:lpstr>Technology</vt:lpstr>
      <vt:lpstr>Functionalities</vt:lpstr>
      <vt:lpstr>Get a date idea</vt:lpstr>
      <vt:lpstr>Shuffle</vt:lpstr>
      <vt:lpstr>Surprise</vt:lpstr>
      <vt:lpstr>Changes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Leonid Cotiubinschii</cp:lastModifiedBy>
  <cp:revision>7</cp:revision>
  <dcterms:modified xsi:type="dcterms:W3CDTF">2025-02-03T18:07:31Z</dcterms:modified>
</cp:coreProperties>
</file>